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95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87F4-039F-4B56-A2C1-C651F52880EE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E5786-C939-4D41-B2C9-2EB1E947C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5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5786-C939-4D41-B2C9-2EB1E947CC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8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5244FF-FD50-47A2-A2D5-2D2AA5C4F0D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Адресных папок А4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645024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70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Папки адресные А4 </a:t>
            </a:r>
            <a:r>
              <a:rPr lang="en-US" dirty="0" smtClean="0"/>
              <a:t>Rich</a:t>
            </a:r>
            <a:br>
              <a:rPr lang="en-US" dirty="0" smtClean="0"/>
            </a:br>
            <a:r>
              <a:rPr lang="en-US" dirty="0" smtClean="0"/>
              <a:t>Antonio </a:t>
            </a:r>
            <a:r>
              <a:rPr lang="en-US" dirty="0" err="1" smtClean="0"/>
              <a:t>Veronesi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737448"/>
            <a:ext cx="3258142" cy="812402"/>
          </a:xfrm>
        </p:spPr>
        <p:txBody>
          <a:bodyPr anchor="t">
            <a:noAutofit/>
          </a:bodyPr>
          <a:lstStyle/>
          <a:p>
            <a:r>
              <a:rPr lang="ru-RU" sz="1400" b="1" dirty="0" smtClean="0"/>
              <a:t>Цвета: 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8064" y="5718853"/>
            <a:ext cx="3321695" cy="750887"/>
          </a:xfrm>
        </p:spPr>
        <p:txBody>
          <a:bodyPr/>
          <a:lstStyle/>
          <a:p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148916" y="1484784"/>
            <a:ext cx="2987824" cy="10081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200" dirty="0" smtClean="0"/>
              <a:t>Размер  папок - </a:t>
            </a:r>
            <a:r>
              <a:rPr lang="ru-RU" sz="1200" dirty="0"/>
              <a:t>225 x 310 мм.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Внутри </a:t>
            </a:r>
            <a:r>
              <a:rPr lang="ru-RU" sz="1200" dirty="0"/>
              <a:t>— вклейка </a:t>
            </a:r>
            <a:r>
              <a:rPr lang="ru-RU" sz="1200" dirty="0" smtClean="0"/>
              <a:t>из дизайнерской бумаги </a:t>
            </a:r>
            <a:r>
              <a:rPr lang="ru-RU" sz="1200" dirty="0"/>
              <a:t>в тон папки и фиксирующий ремешок для бумаг. </a:t>
            </a:r>
            <a:r>
              <a:rPr lang="ru-RU" sz="1200" dirty="0" smtClean="0"/>
              <a:t>Прошивка по периметру.</a:t>
            </a:r>
            <a:endParaRPr lang="ru-RU" sz="1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7"/>
            <a:ext cx="6120680" cy="4064131"/>
          </a:xfrm>
        </p:spPr>
      </p:pic>
      <p:sp>
        <p:nvSpPr>
          <p:cNvPr id="10" name="Прямоугольник 9"/>
          <p:cNvSpPr/>
          <p:nvPr/>
        </p:nvSpPr>
        <p:spPr>
          <a:xfrm>
            <a:off x="1205406" y="5718853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бордовый,  зеленый</a:t>
            </a:r>
          </a:p>
          <a:p>
            <a:r>
              <a:rPr lang="ru-RU" sz="1600" dirty="0" smtClean="0"/>
              <a:t>коричневый,  синий, </a:t>
            </a:r>
            <a:br>
              <a:rPr lang="ru-RU" sz="1600" dirty="0" smtClean="0"/>
            </a:br>
            <a:r>
              <a:rPr lang="ru-RU" sz="1600" dirty="0" smtClean="0"/>
              <a:t>синий темный, черный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368282" cy="29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Папки адресные А4 </a:t>
            </a:r>
            <a:r>
              <a:rPr lang="en-US" dirty="0" smtClean="0"/>
              <a:t>Premium</a:t>
            </a:r>
            <a:br>
              <a:rPr lang="en-US" dirty="0" smtClean="0"/>
            </a:br>
            <a:r>
              <a:rPr lang="en-US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Antonio </a:t>
            </a:r>
            <a:r>
              <a:rPr lang="en-US" dirty="0" err="1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Veronesi</a:t>
            </a:r>
            <a:r>
              <a:rPr lang="en-U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/>
            </a:r>
            <a:br>
              <a:rPr lang="en-U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80928"/>
            <a:ext cx="882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b="1" cap="all" dirty="0">
                <a:solidFill>
                  <a:prstClr val="black"/>
                </a:solidFill>
              </a:rPr>
              <a:t>Цвета:   </a:t>
            </a:r>
            <a:r>
              <a:rPr lang="ru-RU" sz="1400" cap="all" dirty="0">
                <a:solidFill>
                  <a:prstClr val="black"/>
                </a:solidFill>
              </a:rPr>
              <a:t/>
            </a:r>
            <a:br>
              <a:rPr lang="ru-RU" sz="1400" cap="all" dirty="0">
                <a:solidFill>
                  <a:prstClr val="black"/>
                </a:solidFill>
              </a:rPr>
            </a:br>
            <a:endParaRPr lang="ru-RU" sz="1400" cap="all" dirty="0">
              <a:solidFill>
                <a:prstClr val="black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92536"/>
            <a:ext cx="6792707" cy="5046982"/>
          </a:xfrm>
        </p:spPr>
      </p:pic>
      <p:sp>
        <p:nvSpPr>
          <p:cNvPr id="8" name="Прямоугольник 7"/>
          <p:cNvSpPr/>
          <p:nvPr/>
        </p:nvSpPr>
        <p:spPr>
          <a:xfrm>
            <a:off x="323528" y="1484784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Размер  папок - 225 x 310 мм. Внутри — вклейка из дизайнерской бумаги в тон папки и фиксирующий ремешок для бумаг. </a:t>
            </a:r>
            <a:r>
              <a:rPr lang="ru-RU" sz="1400" dirty="0" smtClean="0"/>
              <a:t>Прошивка по периметру.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5880" y="2750150"/>
            <a:ext cx="1997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бордовый,  зеленый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коричневый,  синий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75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4062846"/>
            <a:ext cx="4319465" cy="2834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Скругленный прямоугольник 1050"/>
          <p:cNvSpPr/>
          <p:nvPr/>
        </p:nvSpPr>
        <p:spPr>
          <a:xfrm>
            <a:off x="76443" y="4263141"/>
            <a:ext cx="4211962" cy="1045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Прямоугольник 1045"/>
          <p:cNvSpPr/>
          <p:nvPr/>
        </p:nvSpPr>
        <p:spPr>
          <a:xfrm>
            <a:off x="0" y="1137381"/>
            <a:ext cx="4319465" cy="28582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endParaRPr lang="ru-RU" sz="1400" b="1" cap="all" dirty="0">
              <a:solidFill>
                <a:prstClr val="black"/>
              </a:solidFill>
            </a:endParaRP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55883" y="1302865"/>
            <a:ext cx="4211961" cy="11021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85926" y="4062846"/>
            <a:ext cx="4672099" cy="2795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85926" y="1132005"/>
            <a:ext cx="4667941" cy="2858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33897" y="1302865"/>
            <a:ext cx="4583197" cy="11130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49201" y="4235451"/>
            <a:ext cx="4608824" cy="1045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Материалы, используемые для</a:t>
            </a:r>
            <a:br>
              <a:rPr lang="ru-RU" dirty="0" smtClean="0"/>
            </a:br>
            <a:r>
              <a:rPr lang="ru-RU" dirty="0" smtClean="0"/>
              <a:t> изготовления папок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5587" y="2428901"/>
            <a:ext cx="3125809" cy="331388"/>
          </a:xfrm>
        </p:spPr>
        <p:txBody>
          <a:bodyPr>
            <a:normAutofit fontScale="92500"/>
          </a:bodyPr>
          <a:lstStyle/>
          <a:p>
            <a:r>
              <a:rPr lang="ru-RU" sz="1400" b="1" u="sng" dirty="0" smtClean="0"/>
              <a:t>Цветовая гамма </a:t>
            </a:r>
            <a:r>
              <a:rPr lang="ru-RU" sz="1400" b="1" u="sng" dirty="0" err="1" smtClean="0"/>
              <a:t>бумвинила</a:t>
            </a:r>
            <a:endParaRPr lang="ru-RU" sz="1400" b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6376" y="5332323"/>
            <a:ext cx="2952327" cy="432048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ru-RU" sz="1200" b="1" u="sng" dirty="0">
                <a:solidFill>
                  <a:prstClr val="black"/>
                </a:solidFill>
              </a:rPr>
              <a:t>Цветовая гамма </a:t>
            </a:r>
            <a:r>
              <a:rPr lang="ru-RU" sz="1200" b="1" u="sng" dirty="0" smtClean="0">
                <a:solidFill>
                  <a:prstClr val="black"/>
                </a:solidFill>
              </a:rPr>
              <a:t>танго</a:t>
            </a:r>
            <a:endParaRPr lang="ru-RU" sz="1200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1" y="2852936"/>
            <a:ext cx="714375" cy="714375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0261" y="3573805"/>
            <a:ext cx="1368152" cy="3436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400" dirty="0"/>
              <a:t>б</a:t>
            </a:r>
            <a:r>
              <a:rPr lang="ru-RU" sz="1400" dirty="0" smtClean="0"/>
              <a:t>ордовый</a:t>
            </a:r>
          </a:p>
          <a:p>
            <a:pPr marL="137160" indent="0">
              <a:buNone/>
            </a:pPr>
            <a:endParaRPr lang="ru-RU" sz="18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2936"/>
            <a:ext cx="714375" cy="71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859430"/>
            <a:ext cx="714375" cy="714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40257" y="3581598"/>
            <a:ext cx="1093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  синий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0938" y="3585560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  красный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1825" y="4281083"/>
            <a:ext cx="4305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Танго</a:t>
            </a:r>
            <a:r>
              <a:rPr lang="ru-RU" sz="1200" b="1" dirty="0" smtClean="0">
                <a:solidFill>
                  <a:prstClr val="black"/>
                </a:solidFill>
              </a:rPr>
              <a:t> –  переплетный  материал на  бумажной  основе,  на одну  сторону  которого  нанесено  окрашенное модифицированное   ПВХ  покрытие.   Прекрасно  теснится фольгой.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33897" y="1402719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Бумвинил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sz="1200" b="1" dirty="0"/>
              <a:t>один из самых  популярных материалов</a:t>
            </a:r>
            <a:r>
              <a:rPr lang="ru-RU" sz="1200" b="1" dirty="0" smtClean="0"/>
              <a:t>,</a:t>
            </a:r>
            <a:br>
              <a:rPr lang="ru-RU" sz="1200" b="1" dirty="0" smtClean="0"/>
            </a:br>
            <a:r>
              <a:rPr lang="ru-RU" sz="1200" b="1" dirty="0" smtClean="0"/>
              <a:t>используемых  для  изготовления переплетов  </a:t>
            </a:r>
            <a:r>
              <a:rPr lang="ru-RU" sz="1200" b="1" dirty="0"/>
              <a:t>широкого </a:t>
            </a:r>
            <a:r>
              <a:rPr lang="ru-RU" sz="1200" b="1" dirty="0" smtClean="0"/>
              <a:t> спектра. Материал  </a:t>
            </a:r>
            <a:r>
              <a:rPr lang="ru-RU" sz="1200" b="1" dirty="0"/>
              <a:t>представляет </a:t>
            </a:r>
            <a:r>
              <a:rPr lang="ru-RU" sz="1200" b="1" dirty="0" smtClean="0"/>
              <a:t>   собой </a:t>
            </a:r>
            <a:r>
              <a:rPr lang="ru-RU" sz="1200" b="1" dirty="0"/>
              <a:t>бумажную основу, на одну сторону которой нанесено </a:t>
            </a:r>
            <a:r>
              <a:rPr lang="ru-RU" sz="1200" b="1" dirty="0" smtClean="0"/>
              <a:t>ПВХ  </a:t>
            </a:r>
            <a:r>
              <a:rPr lang="ru-RU" sz="1200" b="1" dirty="0"/>
              <a:t>покрытие</a:t>
            </a:r>
            <a:r>
              <a:rPr lang="ru-RU" sz="1200" b="1" dirty="0" smtClean="0"/>
              <a:t>.</a:t>
            </a:r>
            <a:endParaRPr lang="ru-RU" sz="12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24" y="5733256"/>
            <a:ext cx="714375" cy="7143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5733255"/>
            <a:ext cx="714375" cy="7143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33254"/>
            <a:ext cx="714375" cy="71437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571999" y="6461750"/>
            <a:ext cx="107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black"/>
                </a:solidFill>
              </a:rPr>
              <a:t>бордовый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25693" y="6461749"/>
            <a:ext cx="91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золотой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60938" y="6467615"/>
            <a:ext cx="1232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серебряный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107504" y="1310386"/>
            <a:ext cx="4211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2060"/>
                </a:solidFill>
              </a:rPr>
              <a:t>Rich</a:t>
            </a:r>
            <a:r>
              <a:rPr lang="ru-RU" dirty="0" smtClean="0">
                <a:solidFill>
                  <a:prstClr val="black"/>
                </a:solidFill>
              </a:rPr>
              <a:t> – </a:t>
            </a:r>
            <a:r>
              <a:rPr lang="ru-RU" sz="1200" b="1" dirty="0" smtClean="0">
                <a:solidFill>
                  <a:prstClr val="black"/>
                </a:solidFill>
              </a:rPr>
              <a:t>кожзаменитель, элитное , нежнейшее на ощупь лакированное покрытие производства Италии. Идеально имитирует кожу хорошей выделки с мелкими порами. Окраска лакированная ровная с легкими светлыми разводами.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029" name="Рисунок 10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" y="2885593"/>
            <a:ext cx="714375" cy="714375"/>
          </a:xfrm>
          <a:prstGeom prst="rect">
            <a:avLst/>
          </a:prstGeom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3" y="2885185"/>
            <a:ext cx="714375" cy="714375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5" y="2883125"/>
            <a:ext cx="714375" cy="714375"/>
          </a:xfrm>
          <a:prstGeom prst="rect">
            <a:avLst/>
          </a:prstGeom>
        </p:spPr>
      </p:pic>
      <p:pic>
        <p:nvPicPr>
          <p:cNvPr id="1032" name="Рисунок 10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71881"/>
            <a:ext cx="714375" cy="714375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71881"/>
            <a:ext cx="714375" cy="714375"/>
          </a:xfrm>
          <a:prstGeom prst="rect">
            <a:avLst/>
          </a:prstGeom>
        </p:spPr>
      </p:pic>
      <p:sp>
        <p:nvSpPr>
          <p:cNvPr id="1034" name="Прямоугольник 1033"/>
          <p:cNvSpPr/>
          <p:nvPr/>
        </p:nvSpPr>
        <p:spPr>
          <a:xfrm>
            <a:off x="-127731" y="3687864"/>
            <a:ext cx="107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indent="0">
              <a:buNone/>
            </a:pPr>
            <a:r>
              <a:rPr lang="ru-RU" sz="1400" dirty="0"/>
              <a:t>бордовый</a:t>
            </a:r>
          </a:p>
        </p:txBody>
      </p:sp>
      <p:sp>
        <p:nvSpPr>
          <p:cNvPr id="1035" name="Прямоугольник 1034"/>
          <p:cNvSpPr/>
          <p:nvPr/>
        </p:nvSpPr>
        <p:spPr>
          <a:xfrm>
            <a:off x="970593" y="3524576"/>
            <a:ext cx="885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</a:t>
            </a:r>
            <a:r>
              <a:rPr lang="ru-RU" sz="1400" dirty="0" smtClean="0">
                <a:solidFill>
                  <a:prstClr val="black"/>
                </a:solidFill>
              </a:rPr>
              <a:t>иний темный </a:t>
            </a:r>
            <a:endParaRPr lang="ru-RU" dirty="0"/>
          </a:p>
        </p:txBody>
      </p:sp>
      <p:sp>
        <p:nvSpPr>
          <p:cNvPr id="1041" name="Прямоугольник 1040"/>
          <p:cNvSpPr/>
          <p:nvPr/>
        </p:nvSpPr>
        <p:spPr>
          <a:xfrm>
            <a:off x="1504280" y="3687863"/>
            <a:ext cx="1243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коричневый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2690057" y="3632298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черный</a:t>
            </a:r>
            <a:endParaRPr lang="ru-RU" dirty="0"/>
          </a:p>
        </p:txBody>
      </p:sp>
      <p:sp>
        <p:nvSpPr>
          <p:cNvPr id="1043" name="Прямоугольник 1042"/>
          <p:cNvSpPr/>
          <p:nvPr/>
        </p:nvSpPr>
        <p:spPr>
          <a:xfrm>
            <a:off x="3470552" y="3641208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зеленый</a:t>
            </a:r>
            <a:endParaRPr lang="ru-RU" dirty="0"/>
          </a:p>
        </p:txBody>
      </p:sp>
      <p:sp>
        <p:nvSpPr>
          <p:cNvPr id="1047" name="Прямоугольник 1046"/>
          <p:cNvSpPr/>
          <p:nvPr/>
        </p:nvSpPr>
        <p:spPr>
          <a:xfrm>
            <a:off x="1063839" y="2495216"/>
            <a:ext cx="2124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200" b="1" u="sng" cap="all" dirty="0">
                <a:solidFill>
                  <a:prstClr val="black"/>
                </a:solidFill>
              </a:rPr>
              <a:t>Цветовая гамма </a:t>
            </a:r>
            <a:r>
              <a:rPr lang="en-US" sz="1200" b="1" u="sng" cap="all" dirty="0" smtClean="0">
                <a:solidFill>
                  <a:prstClr val="black"/>
                </a:solidFill>
              </a:rPr>
              <a:t>Rich</a:t>
            </a:r>
            <a:endParaRPr lang="ru-RU" sz="1200" b="1" u="sng" cap="all" dirty="0">
              <a:solidFill>
                <a:prstClr val="black"/>
              </a:solidFill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138391" y="4365796"/>
            <a:ext cx="4129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2060"/>
                </a:solidFill>
              </a:rPr>
              <a:t>Premium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</a:rPr>
              <a:t>кожзаменитель, элитное, матовое  покрытие  с тончайшей сеток «прожилок» производства Италии,  имитирующих морщины  кожи </a:t>
            </a:r>
            <a:r>
              <a:rPr lang="ru-RU" sz="1200" b="1" dirty="0">
                <a:solidFill>
                  <a:prstClr val="black"/>
                </a:solidFill>
              </a:rPr>
              <a:t>хорошей </a:t>
            </a:r>
            <a:r>
              <a:rPr lang="ru-RU" sz="1200" b="1" dirty="0" smtClean="0">
                <a:solidFill>
                  <a:prstClr val="black"/>
                </a:solidFill>
              </a:rPr>
              <a:t>выделки.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54" name="Прямоугольник 1053"/>
          <p:cNvSpPr/>
          <p:nvPr/>
        </p:nvSpPr>
        <p:spPr>
          <a:xfrm>
            <a:off x="1097390" y="5416187"/>
            <a:ext cx="2502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200" b="1" u="sng" cap="all" dirty="0">
                <a:solidFill>
                  <a:prstClr val="black"/>
                </a:solidFill>
              </a:rPr>
              <a:t>Цветовая гамма </a:t>
            </a:r>
            <a:r>
              <a:rPr lang="en-US" sz="1200" b="1" u="sng" cap="all" dirty="0" smtClean="0">
                <a:solidFill>
                  <a:prstClr val="black"/>
                </a:solidFill>
              </a:rPr>
              <a:t>premium</a:t>
            </a:r>
            <a:endParaRPr lang="ru-RU" sz="1200" b="1" u="sng" cap="all" dirty="0">
              <a:solidFill>
                <a:prstClr val="black"/>
              </a:solidFill>
            </a:endParaRPr>
          </a:p>
        </p:txBody>
      </p:sp>
      <p:pic>
        <p:nvPicPr>
          <p:cNvPr id="1055" name="Рисунок 10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" y="5733253"/>
            <a:ext cx="714375" cy="714375"/>
          </a:xfrm>
          <a:prstGeom prst="rect">
            <a:avLst/>
          </a:prstGeom>
        </p:spPr>
      </p:pic>
      <p:pic>
        <p:nvPicPr>
          <p:cNvPr id="1056" name="Рисунок 10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0" y="5733249"/>
            <a:ext cx="714375" cy="714375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-103612" y="6470376"/>
            <a:ext cx="107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black"/>
                </a:solidFill>
              </a:rPr>
              <a:t>бордовый</a:t>
            </a:r>
          </a:p>
        </p:txBody>
      </p:sp>
      <p:sp>
        <p:nvSpPr>
          <p:cNvPr id="1058" name="Прямоугольник 1057"/>
          <p:cNvSpPr/>
          <p:nvPr/>
        </p:nvSpPr>
        <p:spPr>
          <a:xfrm>
            <a:off x="3522290" y="6447624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 синий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5" y="5733252"/>
            <a:ext cx="714375" cy="714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48" y="5733251"/>
            <a:ext cx="714375" cy="7143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62055" y="6482152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зеленый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59732" y="6482152"/>
            <a:ext cx="1243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black"/>
                </a:solidFill>
              </a:rPr>
              <a:t>коричневый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73328" y="6373866"/>
            <a:ext cx="1168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3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064896" cy="273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поздравительных папок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Antonio </a:t>
            </a:r>
            <a:r>
              <a:rPr lang="en-US" dirty="0" err="1"/>
              <a:t>V</a:t>
            </a:r>
            <a:r>
              <a:rPr lang="en-US" dirty="0" err="1" smtClean="0"/>
              <a:t>eronesi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Деловые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2627785" y="980729"/>
            <a:ext cx="3816423" cy="16572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   </a:t>
            </a:r>
          </a:p>
          <a:p>
            <a:endParaRPr lang="ru-RU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80" y="1598527"/>
            <a:ext cx="2838335" cy="3787814"/>
          </a:xfrm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3527375" cy="3299048"/>
          </a:xfrm>
        </p:spPr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404" y="1598527"/>
            <a:ext cx="2803311" cy="377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705" y="5733256"/>
            <a:ext cx="2993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арт.900309 /ю –</a:t>
            </a:r>
            <a:r>
              <a:rPr lang="en-US" sz="1200" b="1" dirty="0" smtClean="0"/>
              <a:t> Rich </a:t>
            </a:r>
            <a:r>
              <a:rPr lang="ru-RU" sz="1200" b="1" dirty="0" smtClean="0"/>
              <a:t>синий темный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prstClr val="black"/>
                </a:solidFill>
              </a:rPr>
              <a:t>арт.900302/ю  – </a:t>
            </a:r>
            <a:r>
              <a:rPr lang="en-US" sz="1200" b="1" dirty="0" smtClean="0">
                <a:solidFill>
                  <a:prstClr val="black"/>
                </a:solidFill>
              </a:rPr>
              <a:t>Rich </a:t>
            </a:r>
            <a:r>
              <a:rPr lang="ru-RU" sz="1200" b="1" dirty="0" smtClean="0">
                <a:solidFill>
                  <a:prstClr val="black"/>
                </a:solidFill>
              </a:rPr>
              <a:t>бордовый</a:t>
            </a:r>
            <a:br>
              <a:rPr lang="ru-RU" sz="1200" b="1" dirty="0" smtClean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арт.900001/ю  -  </a:t>
            </a:r>
            <a:r>
              <a:rPr lang="en-US" sz="1200" b="1" dirty="0" smtClean="0">
                <a:solidFill>
                  <a:prstClr val="black"/>
                </a:solidFill>
              </a:rPr>
              <a:t>Premium </a:t>
            </a:r>
            <a:r>
              <a:rPr lang="ru-RU" sz="1200" b="1" dirty="0" smtClean="0">
                <a:solidFill>
                  <a:prstClr val="black"/>
                </a:solidFill>
              </a:rPr>
              <a:t>синий</a:t>
            </a:r>
            <a:br>
              <a:rPr lang="ru-RU" sz="1200" b="1" dirty="0" smtClean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арт.900002/ю  -  </a:t>
            </a:r>
            <a:r>
              <a:rPr lang="en-US" sz="1200" b="1" dirty="0" smtClean="0">
                <a:solidFill>
                  <a:prstClr val="black"/>
                </a:solidFill>
              </a:rPr>
              <a:t>Premium </a:t>
            </a:r>
            <a:r>
              <a:rPr lang="ru-RU" sz="1200" b="1" dirty="0" smtClean="0">
                <a:solidFill>
                  <a:prstClr val="black"/>
                </a:solidFill>
              </a:rPr>
              <a:t>бордовый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арт.900100/ю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 err="1" smtClean="0">
                <a:solidFill>
                  <a:prstClr val="black"/>
                </a:solidFill>
              </a:rPr>
              <a:t>Sevilia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белый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5728806"/>
            <a:ext cx="256275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арт.900309/п </a:t>
            </a:r>
            <a:r>
              <a:rPr lang="ru-RU" sz="1200" b="1" dirty="0">
                <a:solidFill>
                  <a:prstClr val="black"/>
                </a:solidFill>
              </a:rPr>
              <a:t>–</a:t>
            </a:r>
            <a:r>
              <a:rPr lang="en-US" sz="1200" b="1" dirty="0">
                <a:solidFill>
                  <a:prstClr val="black"/>
                </a:solidFill>
              </a:rPr>
              <a:t> Rich </a:t>
            </a:r>
            <a:r>
              <a:rPr lang="ru-RU" sz="1200" b="1" dirty="0">
                <a:solidFill>
                  <a:prstClr val="black"/>
                </a:solidFill>
              </a:rPr>
              <a:t>синий темный</a:t>
            </a: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арт.900302/п </a:t>
            </a:r>
            <a:r>
              <a:rPr lang="ru-RU" sz="1200" b="1" dirty="0">
                <a:solidFill>
                  <a:prstClr val="black"/>
                </a:solidFill>
              </a:rPr>
              <a:t>– </a:t>
            </a:r>
            <a:r>
              <a:rPr lang="en-US" sz="1200" b="1" dirty="0">
                <a:solidFill>
                  <a:prstClr val="black"/>
                </a:solidFill>
              </a:rPr>
              <a:t>Rich </a:t>
            </a:r>
            <a:r>
              <a:rPr lang="ru-RU" sz="1200" b="1" dirty="0">
                <a:solidFill>
                  <a:prstClr val="black"/>
                </a:solidFill>
              </a:rPr>
              <a:t>бордовый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арт.900001/п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>
                <a:solidFill>
                  <a:prstClr val="black"/>
                </a:solidFill>
              </a:rPr>
              <a:t>Premium </a:t>
            </a:r>
            <a:r>
              <a:rPr lang="ru-RU" sz="1200" b="1" dirty="0">
                <a:solidFill>
                  <a:prstClr val="black"/>
                </a:solidFill>
              </a:rPr>
              <a:t>синий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арт.900002/п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>
                <a:solidFill>
                  <a:prstClr val="black"/>
                </a:solidFill>
              </a:rPr>
              <a:t>Premium </a:t>
            </a:r>
            <a:r>
              <a:rPr lang="ru-RU" sz="1200" b="1" dirty="0">
                <a:solidFill>
                  <a:prstClr val="black"/>
                </a:solidFill>
              </a:rPr>
              <a:t>бордовый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арт.900100/п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 err="1">
                <a:solidFill>
                  <a:prstClr val="black"/>
                </a:solidFill>
              </a:rPr>
              <a:t>Sevilia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белый</a:t>
            </a:r>
            <a:endParaRPr lang="ru-RU" sz="1200" dirty="0">
              <a:solidFill>
                <a:prstClr val="black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9" y="1598526"/>
            <a:ext cx="2843418" cy="38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5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Папки адресные А4</a:t>
            </a:r>
            <a:br>
              <a:rPr lang="ru-RU" dirty="0" smtClean="0"/>
            </a:br>
            <a:r>
              <a:rPr lang="ru-RU" dirty="0" smtClean="0"/>
              <a:t>«На подпись»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44492" cy="4701363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5903893"/>
            <a:ext cx="3726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арт.900309 </a:t>
            </a:r>
            <a:r>
              <a:rPr lang="ru-RU" sz="1100" b="1" dirty="0" smtClean="0"/>
              <a:t>/</a:t>
            </a:r>
            <a:r>
              <a:rPr lang="ru-RU" sz="1100" b="1" dirty="0" err="1" smtClean="0"/>
              <a:t>нп</a:t>
            </a:r>
            <a:r>
              <a:rPr lang="ru-RU" sz="1100" b="1" dirty="0" smtClean="0"/>
              <a:t> </a:t>
            </a:r>
            <a:r>
              <a:rPr lang="ru-RU" sz="1100" b="1" dirty="0"/>
              <a:t>–</a:t>
            </a:r>
            <a:r>
              <a:rPr lang="en-US" sz="1100" b="1" dirty="0"/>
              <a:t> Rich </a:t>
            </a:r>
            <a:r>
              <a:rPr lang="ru-RU" sz="1100" b="1" dirty="0"/>
              <a:t>синий темный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b="1" dirty="0" smtClean="0">
                <a:solidFill>
                  <a:prstClr val="black"/>
                </a:solidFill>
              </a:rPr>
              <a:t>арт.900302/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–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Rich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арт.900001/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- </a:t>
            </a:r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r>
              <a:rPr lang="en-US" sz="1100" b="1" dirty="0">
                <a:solidFill>
                  <a:prstClr val="black"/>
                </a:solidFill>
              </a:rPr>
              <a:t>Premium </a:t>
            </a:r>
            <a:r>
              <a:rPr lang="ru-RU" sz="1100" b="1" dirty="0">
                <a:solidFill>
                  <a:prstClr val="black"/>
                </a:solidFill>
              </a:rPr>
              <a:t>синий</a:t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арт.900002/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-   </a:t>
            </a:r>
            <a:r>
              <a:rPr lang="en-US" sz="1100" b="1" dirty="0">
                <a:solidFill>
                  <a:prstClr val="black"/>
                </a:solidFill>
              </a:rPr>
              <a:t>Premium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701</a:t>
            </a:r>
            <a:r>
              <a:rPr lang="ru-RU" sz="1100" b="1" dirty="0" smtClean="0">
                <a:solidFill>
                  <a:prstClr val="black"/>
                </a:solidFill>
              </a:rPr>
              <a:t>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–</a:t>
            </a:r>
            <a:r>
              <a:rPr lang="en-US" sz="1100" b="1" dirty="0" smtClean="0">
                <a:solidFill>
                  <a:prstClr val="black"/>
                </a:solidFill>
              </a:rPr>
              <a:t> Viper </a:t>
            </a:r>
            <a:r>
              <a:rPr lang="ru-RU" sz="1100" b="1" dirty="0" smtClean="0">
                <a:solidFill>
                  <a:prstClr val="black"/>
                </a:solidFill>
              </a:rPr>
              <a:t>синий </a:t>
            </a:r>
            <a:r>
              <a:rPr lang="ru-RU" sz="1100" dirty="0" smtClean="0">
                <a:solidFill>
                  <a:prstClr val="black"/>
                </a:solidFill>
              </a:rPr>
              <a:t/>
            </a:r>
            <a:br>
              <a:rPr lang="ru-RU" sz="1100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02/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– 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 smtClean="0">
                <a:solidFill>
                  <a:prstClr val="black"/>
                </a:solidFill>
              </a:rPr>
              <a:t>бордовый</a:t>
            </a:r>
            <a:br>
              <a:rPr lang="ru-RU" sz="1100" b="1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</a:t>
            </a:r>
            <a:r>
              <a:rPr lang="en-US" sz="1100" b="1" dirty="0" smtClean="0">
                <a:solidFill>
                  <a:prstClr val="black"/>
                </a:solidFill>
              </a:rPr>
              <a:t>3</a:t>
            </a:r>
            <a:r>
              <a:rPr lang="ru-RU" sz="1100" b="1" dirty="0" smtClean="0">
                <a:solidFill>
                  <a:prstClr val="black"/>
                </a:solidFill>
              </a:rPr>
              <a:t>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-  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 smtClean="0">
                <a:solidFill>
                  <a:prstClr val="black"/>
                </a:solidFill>
              </a:rPr>
              <a:t>зеленый</a:t>
            </a:r>
            <a:endParaRPr lang="ru-RU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2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Поздравительные папки А4</a:t>
            </a:r>
            <a:br>
              <a:rPr lang="ru-RU" dirty="0" smtClean="0"/>
            </a:br>
            <a:r>
              <a:rPr lang="en-US" dirty="0" smtClean="0"/>
              <a:t>Viper</a:t>
            </a:r>
            <a:r>
              <a:rPr lang="ru-RU" dirty="0"/>
              <a:t>,</a:t>
            </a:r>
            <a:r>
              <a:rPr lang="en-US" dirty="0" smtClean="0"/>
              <a:t> Tango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16824" cy="4190505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893118"/>
            <a:ext cx="2520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70</a:t>
            </a:r>
            <a:r>
              <a:rPr lang="ru-RU" sz="1100" b="1" dirty="0" smtClean="0">
                <a:solidFill>
                  <a:prstClr val="black"/>
                </a:solidFill>
              </a:rPr>
              <a:t>2/50   –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>
                <a:solidFill>
                  <a:prstClr val="black"/>
                </a:solidFill>
              </a:rPr>
              <a:t>Viper 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бордовый</a:t>
            </a:r>
            <a:r>
              <a:rPr lang="ru-RU" sz="1100" dirty="0">
                <a:solidFill>
                  <a:prstClr val="black"/>
                </a:solidFill>
              </a:rPr>
              <a:t/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02/</a:t>
            </a:r>
            <a:r>
              <a:rPr lang="ru-RU" sz="1100" b="1" dirty="0" err="1" smtClean="0">
                <a:solidFill>
                  <a:prstClr val="black"/>
                </a:solidFill>
              </a:rPr>
              <a:t>пю</a:t>
            </a:r>
            <a:r>
              <a:rPr lang="ru-RU" sz="1100" b="1" dirty="0" smtClean="0">
                <a:solidFill>
                  <a:prstClr val="black"/>
                </a:solidFill>
              </a:rPr>
              <a:t> – 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02/п    </a:t>
            </a:r>
            <a:r>
              <a:rPr lang="ru-RU" sz="1100" b="1" dirty="0">
                <a:solidFill>
                  <a:prstClr val="black"/>
                </a:solidFill>
              </a:rPr>
              <a:t>-   </a:t>
            </a:r>
            <a:r>
              <a:rPr lang="en-US" sz="1100" b="1" dirty="0">
                <a:solidFill>
                  <a:prstClr val="black"/>
                </a:solidFill>
              </a:rPr>
              <a:t>Viper 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бордовый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903682"/>
            <a:ext cx="2448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>
                <a:solidFill>
                  <a:prstClr val="black"/>
                </a:solidFill>
              </a:rPr>
              <a:t>70</a:t>
            </a:r>
            <a:r>
              <a:rPr lang="ru-RU" sz="1100" b="1" dirty="0" smtClean="0">
                <a:solidFill>
                  <a:prstClr val="black"/>
                </a:solidFill>
              </a:rPr>
              <a:t>2/ю    </a:t>
            </a:r>
            <a:r>
              <a:rPr lang="ru-RU" sz="1100" b="1" dirty="0">
                <a:solidFill>
                  <a:prstClr val="black"/>
                </a:solidFill>
              </a:rPr>
              <a:t>–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  <a:r>
              <a:rPr lang="ru-RU" sz="1100" dirty="0">
                <a:solidFill>
                  <a:prstClr val="black"/>
                </a:solidFill>
              </a:rPr>
              <a:t/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арт.900602/50   –  </a:t>
            </a:r>
            <a:r>
              <a:rPr lang="en-US" sz="1100" b="1" dirty="0" smtClean="0">
                <a:solidFill>
                  <a:prstClr val="black"/>
                </a:solidFill>
              </a:rPr>
              <a:t>Tango</a:t>
            </a:r>
            <a:r>
              <a:rPr lang="ru-RU" sz="1100" b="1" dirty="0" smtClean="0">
                <a:solidFill>
                  <a:prstClr val="black"/>
                </a:solidFill>
              </a:rPr>
              <a:t>  бордовый</a:t>
            </a:r>
            <a:r>
              <a:rPr lang="ru-RU" sz="1100" b="1" dirty="0">
                <a:solidFill>
                  <a:prstClr val="black"/>
                </a:solidFill>
              </a:rPr>
              <a:t/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>
                <a:solidFill>
                  <a:prstClr val="black"/>
                </a:solidFill>
              </a:rPr>
              <a:t>7</a:t>
            </a:r>
            <a:r>
              <a:rPr lang="ru-RU" sz="1100" b="1" dirty="0">
                <a:solidFill>
                  <a:prstClr val="black"/>
                </a:solidFill>
              </a:rPr>
              <a:t>02</a:t>
            </a:r>
            <a:r>
              <a:rPr lang="ru-RU" sz="1100" b="1" dirty="0" smtClean="0">
                <a:solidFill>
                  <a:prstClr val="black"/>
                </a:solidFill>
              </a:rPr>
              <a:t>/ г  </a:t>
            </a:r>
            <a:r>
              <a:rPr lang="ru-RU" sz="1100" b="1" dirty="0">
                <a:solidFill>
                  <a:prstClr val="black"/>
                </a:solidFill>
              </a:rPr>
              <a:t>-   </a:t>
            </a:r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r>
              <a:rPr lang="en-US" sz="1100" b="1" dirty="0" smtClean="0">
                <a:solidFill>
                  <a:prstClr val="black"/>
                </a:solidFill>
              </a:rPr>
              <a:t>Tango </a:t>
            </a:r>
            <a:r>
              <a:rPr lang="ru-RU" sz="1100" b="1" dirty="0" smtClean="0">
                <a:solidFill>
                  <a:prstClr val="black"/>
                </a:solidFill>
              </a:rPr>
              <a:t> бордовый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00068" y="5893571"/>
            <a:ext cx="2632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арт.900015     –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r>
              <a:rPr lang="en-US" sz="1100" b="1" dirty="0" smtClean="0">
                <a:solidFill>
                  <a:prstClr val="black"/>
                </a:solidFill>
              </a:rPr>
              <a:t>Tango </a:t>
            </a:r>
            <a:r>
              <a:rPr lang="ru-RU" sz="1100" b="1" dirty="0" smtClean="0">
                <a:solidFill>
                  <a:prstClr val="black"/>
                </a:solidFill>
              </a:rPr>
              <a:t> золотой</a:t>
            </a:r>
            <a:r>
              <a:rPr lang="ru-RU" sz="1100" dirty="0">
                <a:solidFill>
                  <a:prstClr val="black"/>
                </a:solidFill>
              </a:rPr>
              <a:t/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арт.900600     –   </a:t>
            </a:r>
            <a:r>
              <a:rPr lang="en-US" sz="1100" b="1" dirty="0" smtClean="0">
                <a:solidFill>
                  <a:prstClr val="black"/>
                </a:solidFill>
              </a:rPr>
              <a:t>Tango</a:t>
            </a:r>
            <a:r>
              <a:rPr lang="ru-RU" sz="1100" b="1" dirty="0" smtClean="0">
                <a:solidFill>
                  <a:prstClr val="black"/>
                </a:solidFill>
              </a:rPr>
              <a:t>  серебряный</a:t>
            </a:r>
            <a:r>
              <a:rPr lang="ru-RU" sz="1100" b="1" dirty="0">
                <a:solidFill>
                  <a:prstClr val="black"/>
                </a:solidFill>
              </a:rPr>
              <a:t/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арт.900600/п  </a:t>
            </a:r>
            <a:r>
              <a:rPr lang="ru-RU" sz="1100" b="1" dirty="0">
                <a:solidFill>
                  <a:prstClr val="black"/>
                </a:solidFill>
              </a:rPr>
              <a:t>- 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Tango </a:t>
            </a:r>
            <a:r>
              <a:rPr lang="ru-RU" sz="1100" b="1" dirty="0" smtClean="0">
                <a:solidFill>
                  <a:prstClr val="black"/>
                </a:solidFill>
              </a:rPr>
              <a:t> серебряный</a:t>
            </a:r>
            <a:endParaRPr lang="ru-RU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6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Папка адресная </a:t>
            </a:r>
            <a:r>
              <a:rPr lang="en-US" dirty="0" smtClean="0"/>
              <a:t>Rich</a:t>
            </a:r>
            <a:br>
              <a:rPr lang="en-US" dirty="0" smtClean="0"/>
            </a:br>
            <a:r>
              <a:rPr lang="ru-RU" dirty="0" smtClean="0"/>
              <a:t>комбинированная «С юбилеем»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582165" cy="4708525"/>
          </a:xfrm>
        </p:spPr>
      </p:pic>
    </p:spTree>
    <p:extLst>
      <p:ext uri="{BB962C8B-B14F-4D97-AF65-F5344CB8AC3E}">
        <p14:creationId xmlns:p14="http://schemas.microsoft.com/office/powerpoint/2010/main" val="1118193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1425</TotalTime>
  <Words>240</Words>
  <Application>Microsoft Office PowerPoint</Application>
  <PresentationFormat>Экран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Адресных папок А4</vt:lpstr>
      <vt:lpstr>Папки адресные А4 Rich Antonio Veronesi </vt:lpstr>
      <vt:lpstr>Папки адресные А4 Premium Antonio Veronesi </vt:lpstr>
      <vt:lpstr>Материалы, используемые для  изготовления папок</vt:lpstr>
      <vt:lpstr>Виды поздравительных папок Antonio Veronesi  </vt:lpstr>
      <vt:lpstr>Папки адресные А4 «На подпись» </vt:lpstr>
      <vt:lpstr>Поздравительные папки А4 Viper, Tango </vt:lpstr>
      <vt:lpstr>Папка адресная Rich комбинированная «С юбилеем»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vfs</dc:creator>
  <cp:lastModifiedBy>vfs</cp:lastModifiedBy>
  <cp:revision>68</cp:revision>
  <dcterms:created xsi:type="dcterms:W3CDTF">2015-03-28T10:23:36Z</dcterms:created>
  <dcterms:modified xsi:type="dcterms:W3CDTF">2015-03-31T17:02:59Z</dcterms:modified>
</cp:coreProperties>
</file>